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300" r:id="rId2"/>
    <p:sldId id="301" r:id="rId3"/>
    <p:sldId id="302" r:id="rId4"/>
    <p:sldId id="285" r:id="rId5"/>
    <p:sldId id="282" r:id="rId6"/>
    <p:sldId id="281" r:id="rId7"/>
    <p:sldId id="284" r:id="rId8"/>
    <p:sldId id="283" r:id="rId9"/>
    <p:sldId id="280" r:id="rId10"/>
    <p:sldId id="287" r:id="rId11"/>
    <p:sldId id="288" r:id="rId12"/>
    <p:sldId id="289" r:id="rId13"/>
    <p:sldId id="286" r:id="rId14"/>
    <p:sldId id="290" r:id="rId15"/>
    <p:sldId id="293" r:id="rId16"/>
    <p:sldId id="298" r:id="rId17"/>
    <p:sldId id="291" r:id="rId18"/>
    <p:sldId id="294" r:id="rId19"/>
    <p:sldId id="292" r:id="rId20"/>
    <p:sldId id="296" r:id="rId21"/>
    <p:sldId id="295" r:id="rId22"/>
    <p:sldId id="279" r:id="rId23"/>
    <p:sldId id="297" r:id="rId24"/>
    <p:sldId id="303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BEC2"/>
    <a:srgbClr val="F8B2D1"/>
    <a:srgbClr val="A7DCDF"/>
    <a:srgbClr val="96DA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86"/>
    <p:restoredTop sz="94737"/>
  </p:normalViewPr>
  <p:slideViewPr>
    <p:cSldViewPr snapToGrid="0" showGuides="1">
      <p:cViewPr varScale="1">
        <p:scale>
          <a:sx n="110" d="100"/>
          <a:sy n="110" d="100"/>
        </p:scale>
        <p:origin x="184" y="224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6C20B-BF57-AE48-8796-E6C5948308A4}" type="datetimeFigureOut">
              <a:rPr lang="en-US" smtClean="0"/>
              <a:t>4/21/25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B71F6-E85C-1447-9FA0-0A3F2A12B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189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B71F6-E85C-1447-9FA0-0A3F2A12B20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783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942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73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007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309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72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45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55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876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17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94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4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752DE0-E056-3740-9A17-2235B96951F2}" type="datetimeFigureOut">
              <a:rPr lang="en-US" smtClean="0"/>
              <a:t>4/21/25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BD5520-AD5B-6E45-A788-240D5D6EC0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7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7EA2C6-597C-E3E2-5946-F306708A4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9713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FB8FEF-B85F-5190-BA0A-B60D9487C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813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3643F4-9F89-39B2-1D1A-CA780D296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94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BE66A2-D7D3-63F6-15FF-BCCD9AA2F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493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5C5E6E-449E-0229-0F8D-52B7C1260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691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5D2BF8-FD96-A264-6AA0-08EAE290D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6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DBC0DC-5D9E-B497-291F-8C2A275BB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2180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899ED1-3DDF-FDFE-48D5-8D86C5952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247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A85385-FDB9-70E0-B7D9-C7CF40E00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001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3CF370-5987-1A88-70DC-94C65BE2F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8970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22CD24-13C3-F0DA-3D92-765E53BB5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7002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B3968-9542-68E8-ADC6-9B38CBEB2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631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B332C5-3991-DA62-5F6E-4EC773BCF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7774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11DF2D-A870-F18C-6B71-21BA622D3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078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7F63B2-78BD-D0A8-F56D-A9BC637B3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4722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0AD8A2-20CA-17D7-DF2D-B15DAB6FA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80185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178A38-AE3F-BE03-6B1F-D91EDF146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844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32F828-8C30-6142-0826-1B0C4A3E5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082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4EF7C4-71D1-0784-2A9B-8E0103F6E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7282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74D0E4-918D-A26D-9955-C6BCF401C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1558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5D78B5-1B13-6724-4A3A-5FD9065FB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01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44D0A2-D10B-7F3A-685F-E47D221A8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069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C53646-3E90-CCB5-E6E2-D4FB4E883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381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E1AFAB-79E5-0130-1421-4FCE2FFFC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858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6926</TotalTime>
  <Words>1</Words>
  <Application>Microsoft Macintosh PowerPoint</Application>
  <PresentationFormat>Widescreen</PresentationFormat>
  <Paragraphs>1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15</cp:revision>
  <dcterms:created xsi:type="dcterms:W3CDTF">2025-04-16T19:24:09Z</dcterms:created>
  <dcterms:modified xsi:type="dcterms:W3CDTF">2025-04-21T14:51:02Z</dcterms:modified>
</cp:coreProperties>
</file>